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thématiques, établissements et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frontière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extraites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Introduction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sur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 ou formations sanitaires</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frontière</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les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